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444"/>
  </p:normalViewPr>
  <p:slideViewPr>
    <p:cSldViewPr snapToGrid="0" snapToObjects="1">
      <p:cViewPr varScale="1">
        <p:scale>
          <a:sx n="77" d="100"/>
          <a:sy n="77" d="100"/>
        </p:scale>
        <p:origin x="1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67711-0646-1043-9EB5-FB0543FCC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B454F8-2D7E-4B47-8110-D7E1FB5603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BCFD0-5057-CD4B-966C-5FA4AC044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CA2D0-A478-0A4D-9D6F-611078C7F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04C72-1B8F-2E47-A1D1-F13D1159E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70357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E7CA6-057C-3346-8204-4FBD2C19D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74054E-23CD-A945-A1FA-B7DF32270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15BD7-98ED-0745-990B-88DF82694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C8151-DD93-134F-B4FF-31DBDDE17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7AEAD-1098-8541-944C-2277457E7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2963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A2C1CD-89B8-3B4A-A7C0-44273F7295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1694BA-9BC6-DB4C-86FD-6F1801D6C4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F6DB2-1E5B-DF47-884D-7E0D9BE8F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F0E14-B5E0-604B-9A68-0ACFF05DD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1E811-2F0C-294C-A5E1-45755540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53101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4A2D2-287F-F147-B902-688E3C2AD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FB4EC-137B-844B-9EB3-7074DD5CC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8ABD1-7287-1147-B59B-2641F1300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586BE6-2D30-BA43-B8A2-996305377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039C5-870F-684D-B3C5-BCA3EB6A8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3663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23ABE-B357-FD47-A0FF-B71A5573D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EC3F68-0428-904C-9594-5184720BE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05E90-3DC5-3E47-ADFB-E3ADF943A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9ECE2-86D9-4A4F-BEC6-E9C7DFA3F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AEA5A-580E-1C4F-B10C-E835C11F7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28639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5F5FF-308C-2B4E-8EBC-AC4952D28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35907-D808-E84D-B11E-D8269D4DB3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2A6D12-1AD7-5C45-BD53-DD632CC6B0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FD38E9-BE29-1D42-ABE2-0DAAFC703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4D17C9-1B30-CD44-B07D-98F133AA8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9BB96-6561-7B43-82AE-841B025C7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89097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A61BB-133A-2F40-A7CA-81CB12563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4AA2AB-9089-AA49-A33F-AC8DE7F83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BCA9A-31EC-5D4C-862D-10954F360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27C81C-01D0-2541-B542-C86E48327C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C8CF27-3522-9B41-9395-D469D722CB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CA63D8-EF45-A44C-8EBE-B51A2EFF1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D71C52-3233-E844-90FA-5FA69E8D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E10744-F784-EC49-BAE8-34387205C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00695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5623D-5C29-C347-A325-74EBF25A7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EAD7BF-AD5D-D749-8609-75225DE9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4C093-F7D3-1C48-AF4D-C0EEE2958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88108-B54D-8847-9096-270637931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0686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80850A-7C24-0E4F-8BFF-92318528B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AD359B-C896-1648-BDFE-BA40D7B51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93A90D-5444-3C47-8414-B3601F638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26563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CE2E1-0199-C549-8DBD-A59AAA98C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990FE-C299-6143-B666-95B1BE0B1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66AA63-7B43-5D42-B0A4-F3F213278D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43FA5-4837-F044-81F1-C31CFD0F4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6099C1-C93C-B84F-9D0C-416A5337A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5B5059-9CA8-DB4B-8090-EA20242B4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71033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E110F-517B-434D-B8B3-71F6A46CD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E82D7B-E083-8F43-9123-33240B9738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310663-9338-3E42-9091-574BB2D73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20F0BD-F173-D34F-AD92-44973BB2A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A9CB3-95E1-594C-9E73-D9D67D813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5D5056-ED2A-0E4C-BF69-3B9818FF8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75795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DB5B41-C4B6-3B41-9BDE-CEA772715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FC61D7-0CA5-C944-89C3-5D4791E38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30B24-EF3A-EF42-9B4B-0B57EE843D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A2726-5F7E-A847-9365-B8765DCB4756}" type="datetimeFigureOut">
              <a:rPr lang="sv-SE" smtClean="0"/>
              <a:t>2019-12-01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D4F30-3492-F041-89C2-D9809ECD1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DBFEB-7D89-0648-BAA3-1E5EE6C8A4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8AF46-BB0A-BB48-8CB6-323E8E8DF50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8171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925A52-4533-0449-B04C-36FA16075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760" y="0"/>
            <a:ext cx="1003047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D83AE2-56BF-5C4C-BA15-0155E7018414}"/>
              </a:ext>
            </a:extLst>
          </p:cNvPr>
          <p:cNvSpPr txBox="1"/>
          <p:nvPr/>
        </p:nvSpPr>
        <p:spPr>
          <a:xfrm>
            <a:off x="2765763" y="4774772"/>
            <a:ext cx="1024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Study file: 4 samples per subject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87B3DF-9FBF-3B40-B667-C0B49D7A0F5E}"/>
              </a:ext>
            </a:extLst>
          </p:cNvPr>
          <p:cNvSpPr txBox="1"/>
          <p:nvPr/>
        </p:nvSpPr>
        <p:spPr>
          <a:xfrm>
            <a:off x="5727864" y="3829892"/>
            <a:ext cx="1024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Study file: 8 samples per subject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94B535-116F-AD46-9471-97DD573F2D13}"/>
              </a:ext>
            </a:extLst>
          </p:cNvPr>
          <p:cNvSpPr txBox="1"/>
          <p:nvPr/>
        </p:nvSpPr>
        <p:spPr>
          <a:xfrm>
            <a:off x="9338358" y="2782669"/>
            <a:ext cx="1024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Study file: 12 samples per subject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3F154E7-758D-7747-8EB6-CF3B82DEC4BC}"/>
              </a:ext>
            </a:extLst>
          </p:cNvPr>
          <p:cNvCxnSpPr/>
          <p:nvPr/>
        </p:nvCxnSpPr>
        <p:spPr>
          <a:xfrm flipV="1">
            <a:off x="3591098" y="4305993"/>
            <a:ext cx="199505" cy="3158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E61ED7-64ED-3841-8359-39F81C659909}"/>
              </a:ext>
            </a:extLst>
          </p:cNvPr>
          <p:cNvCxnSpPr>
            <a:cxnSpLocks/>
          </p:cNvCxnSpPr>
          <p:nvPr/>
        </p:nvCxnSpPr>
        <p:spPr>
          <a:xfrm flipH="1" flipV="1">
            <a:off x="2648844" y="4621876"/>
            <a:ext cx="116919" cy="234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2063050-9612-5D45-BD76-FCD4527FD4D0}"/>
              </a:ext>
            </a:extLst>
          </p:cNvPr>
          <p:cNvCxnSpPr>
            <a:cxnSpLocks/>
          </p:cNvCxnSpPr>
          <p:nvPr/>
        </p:nvCxnSpPr>
        <p:spPr>
          <a:xfrm flipV="1">
            <a:off x="2707303" y="5291368"/>
            <a:ext cx="257965" cy="4078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F47747-5202-6240-B1DA-6C1D7F94CC01}"/>
              </a:ext>
            </a:extLst>
          </p:cNvPr>
          <p:cNvCxnSpPr>
            <a:cxnSpLocks/>
          </p:cNvCxnSpPr>
          <p:nvPr/>
        </p:nvCxnSpPr>
        <p:spPr>
          <a:xfrm>
            <a:off x="3610493" y="5291369"/>
            <a:ext cx="180110" cy="4078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00F4FB-07B6-6945-928F-06126241D722}"/>
              </a:ext>
            </a:extLst>
          </p:cNvPr>
          <p:cNvCxnSpPr>
            <a:cxnSpLocks/>
          </p:cNvCxnSpPr>
          <p:nvPr/>
        </p:nvCxnSpPr>
        <p:spPr>
          <a:xfrm flipV="1">
            <a:off x="6265492" y="2959331"/>
            <a:ext cx="0" cy="870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03BC419-2050-5C49-92F1-96ABFB268F79}"/>
              </a:ext>
            </a:extLst>
          </p:cNvPr>
          <p:cNvCxnSpPr>
            <a:cxnSpLocks/>
          </p:cNvCxnSpPr>
          <p:nvPr/>
        </p:nvCxnSpPr>
        <p:spPr>
          <a:xfrm flipV="1">
            <a:off x="6265959" y="4476224"/>
            <a:ext cx="0" cy="8151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34206E6-2052-4641-98F2-3B38DF9AB640}"/>
              </a:ext>
            </a:extLst>
          </p:cNvPr>
          <p:cNvCxnSpPr>
            <a:cxnSpLocks/>
          </p:cNvCxnSpPr>
          <p:nvPr/>
        </p:nvCxnSpPr>
        <p:spPr>
          <a:xfrm flipV="1">
            <a:off x="9850778" y="1216430"/>
            <a:ext cx="83125" cy="15662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456933D-3452-AE43-85A6-8C21B975A524}"/>
              </a:ext>
            </a:extLst>
          </p:cNvPr>
          <p:cNvCxnSpPr>
            <a:cxnSpLocks/>
          </p:cNvCxnSpPr>
          <p:nvPr/>
        </p:nvCxnSpPr>
        <p:spPr>
          <a:xfrm flipH="1" flipV="1">
            <a:off x="9850778" y="3435431"/>
            <a:ext cx="83125" cy="1420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612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925A52-4533-0449-B04C-36FA16075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760" y="0"/>
            <a:ext cx="1003047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D83AE2-56BF-5C4C-BA15-0155E7018414}"/>
              </a:ext>
            </a:extLst>
          </p:cNvPr>
          <p:cNvSpPr txBox="1"/>
          <p:nvPr/>
        </p:nvSpPr>
        <p:spPr>
          <a:xfrm>
            <a:off x="4433977" y="4189223"/>
            <a:ext cx="1024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Assay file: 4 samples, extracts and data files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87B3DF-9FBF-3B40-B667-C0B49D7A0F5E}"/>
              </a:ext>
            </a:extLst>
          </p:cNvPr>
          <p:cNvSpPr txBox="1"/>
          <p:nvPr/>
        </p:nvSpPr>
        <p:spPr>
          <a:xfrm>
            <a:off x="6093624" y="3829892"/>
            <a:ext cx="1024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Assay file: 8 samples, extracts and data files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F00F4FB-07B6-6945-928F-06126241D722}"/>
              </a:ext>
            </a:extLst>
          </p:cNvPr>
          <p:cNvCxnSpPr>
            <a:cxnSpLocks/>
          </p:cNvCxnSpPr>
          <p:nvPr/>
        </p:nvCxnSpPr>
        <p:spPr>
          <a:xfrm flipV="1">
            <a:off x="6631252" y="2959331"/>
            <a:ext cx="0" cy="870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03BC419-2050-5C49-92F1-96ABFB268F79}"/>
              </a:ext>
            </a:extLst>
          </p:cNvPr>
          <p:cNvCxnSpPr>
            <a:cxnSpLocks/>
          </p:cNvCxnSpPr>
          <p:nvPr/>
        </p:nvCxnSpPr>
        <p:spPr>
          <a:xfrm flipV="1">
            <a:off x="6631719" y="4660889"/>
            <a:ext cx="0" cy="6304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456E0DF-DE3B-9B4C-A983-3D911B8C6C57}"/>
              </a:ext>
            </a:extLst>
          </p:cNvPr>
          <p:cNvSpPr txBox="1"/>
          <p:nvPr/>
        </p:nvSpPr>
        <p:spPr>
          <a:xfrm>
            <a:off x="7386631" y="3506726"/>
            <a:ext cx="1024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Assay file: 12 samples, extracts and data files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0CCDDC3-2CF6-014B-80C7-0F556BC912F8}"/>
              </a:ext>
            </a:extLst>
          </p:cNvPr>
          <p:cNvCxnSpPr>
            <a:cxnSpLocks/>
          </p:cNvCxnSpPr>
          <p:nvPr/>
        </p:nvCxnSpPr>
        <p:spPr>
          <a:xfrm flipV="1">
            <a:off x="7924259" y="2560320"/>
            <a:ext cx="467" cy="946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EE75F9-CB85-0541-BAE1-A7717D27CC5D}"/>
              </a:ext>
            </a:extLst>
          </p:cNvPr>
          <p:cNvCxnSpPr>
            <a:cxnSpLocks/>
          </p:cNvCxnSpPr>
          <p:nvPr/>
        </p:nvCxnSpPr>
        <p:spPr>
          <a:xfrm flipV="1">
            <a:off x="7924726" y="4337723"/>
            <a:ext cx="0" cy="9536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90DAC1A-4F7A-D349-AAE9-197297CECAE6}"/>
              </a:ext>
            </a:extLst>
          </p:cNvPr>
          <p:cNvCxnSpPr>
            <a:cxnSpLocks/>
          </p:cNvCxnSpPr>
          <p:nvPr/>
        </p:nvCxnSpPr>
        <p:spPr>
          <a:xfrm flipV="1">
            <a:off x="4971478" y="3829892"/>
            <a:ext cx="0" cy="3745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AD9D6A-ED83-2B48-9753-EE93A9060BAE}"/>
              </a:ext>
            </a:extLst>
          </p:cNvPr>
          <p:cNvCxnSpPr>
            <a:cxnSpLocks/>
          </p:cNvCxnSpPr>
          <p:nvPr/>
        </p:nvCxnSpPr>
        <p:spPr>
          <a:xfrm flipH="1" flipV="1">
            <a:off x="4971478" y="5020220"/>
            <a:ext cx="467" cy="2378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71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51</Words>
  <Application>Microsoft Macintosh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2019-12-01T20:48:18Z</dcterms:created>
  <dcterms:modified xsi:type="dcterms:W3CDTF">2019-12-01T21:24:37Z</dcterms:modified>
</cp:coreProperties>
</file>

<file path=docProps/thumbnail.jpeg>
</file>